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82" r:id="rId2"/>
    <p:sldId id="351" r:id="rId3"/>
    <p:sldId id="332" r:id="rId4"/>
    <p:sldId id="347" r:id="rId5"/>
    <p:sldId id="259" r:id="rId6"/>
    <p:sldId id="361" r:id="rId7"/>
    <p:sldId id="362" r:id="rId8"/>
    <p:sldId id="363" r:id="rId9"/>
    <p:sldId id="364" r:id="rId10"/>
    <p:sldId id="335" r:id="rId11"/>
    <p:sldId id="336" r:id="rId12"/>
    <p:sldId id="352" r:id="rId13"/>
    <p:sldId id="338" r:id="rId14"/>
    <p:sldId id="339" r:id="rId15"/>
    <p:sldId id="311" r:id="rId16"/>
    <p:sldId id="357" r:id="rId17"/>
    <p:sldId id="312" r:id="rId18"/>
    <p:sldId id="274" r:id="rId19"/>
    <p:sldId id="353" r:id="rId20"/>
    <p:sldId id="365" r:id="rId21"/>
    <p:sldId id="354" r:id="rId22"/>
    <p:sldId id="340" r:id="rId23"/>
    <p:sldId id="321" r:id="rId24"/>
    <p:sldId id="318" r:id="rId25"/>
    <p:sldId id="341" r:id="rId26"/>
    <p:sldId id="369" r:id="rId27"/>
    <p:sldId id="343" r:id="rId28"/>
    <p:sldId id="344" r:id="rId29"/>
    <p:sldId id="345" r:id="rId30"/>
    <p:sldId id="346" r:id="rId31"/>
    <p:sldId id="370" r:id="rId32"/>
    <p:sldId id="355" r:id="rId33"/>
    <p:sldId id="366" r:id="rId34"/>
    <p:sldId id="356" r:id="rId35"/>
    <p:sldId id="359" r:id="rId36"/>
    <p:sldId id="368" r:id="rId37"/>
    <p:sldId id="367" r:id="rId38"/>
    <p:sldId id="360" r:id="rId39"/>
    <p:sldId id="316" r:id="rId40"/>
    <p:sldId id="31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98431-A6F0-C64C-A950-74BAB8A2358B}" v="18" dt="2025-10-19T20:04:55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86696" y="1524000"/>
            <a:ext cx="80242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the wages of 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death, but the gift of God is eternal life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Christ Jesus our Lord.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Romans 6:23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5 The Wages Of Sin copy">
            <a:hlinkClick r:id="" action="ppaction://media"/>
            <a:extLst>
              <a:ext uri="{FF2B5EF4-FFF2-40B4-BE49-F238E27FC236}">
                <a16:creationId xmlns:a16="http://schemas.microsoft.com/office/drawing/2014/main" id="{21159451-8E1E-2CED-9E47-FCF947877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776236" y="2136338"/>
            <a:ext cx="55272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took my consequences.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0992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FA69F-2CEC-7AF8-38D6-18EF67CC3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908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91F39-C61E-D668-FA36-4E71789EB0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9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A353A-53AF-FEEE-62EC-2AD0DD795D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50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F697C-6EAF-78CE-DFC7-4CE38FE99F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37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18FD7-3843-9576-C82D-F0ACA5A7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DBC10-BAC1-2273-66DC-95244E7CB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58" y="0"/>
            <a:ext cx="5385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C991A-F9A0-8B66-A6AA-1F5538D3A6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0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81652C-04E9-D894-1724-07BAEA9738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951" y="0"/>
            <a:ext cx="4864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7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EB242-C28B-E5CC-EF94-F0A00E117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0138" y="0"/>
            <a:ext cx="7631723" cy="68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69BE29-7AA2-1351-9698-525662DDB7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4425" y="0"/>
            <a:ext cx="844314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78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95958-4FBB-A73B-07EF-5051F5E0A8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3292" y="2120"/>
            <a:ext cx="8745415" cy="68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7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776236" y="2136338"/>
            <a:ext cx="55272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took my consequences.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195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489695"/>
            <a:ext cx="59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&amp; MISSION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776236" y="2136338"/>
            <a:ext cx="55272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took my consequences.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2828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3C1057-950C-1E75-50F0-4F3B5B95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FF8AE1-4EF8-6F22-2A74-E7DE0EED9BD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816F1-1452-A102-5CC3-8F4D9425FB92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E407EBC-343D-1082-B1E8-9FA8889EC8A0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68F87C-FB0B-D6CA-061C-0C0FC5C74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od is our loving Father (Master 2)">
            <a:hlinkClick r:id="" action="ppaction://media"/>
            <a:extLst>
              <a:ext uri="{FF2B5EF4-FFF2-40B4-BE49-F238E27FC236}">
                <a16:creationId xmlns:a16="http://schemas.microsoft.com/office/drawing/2014/main" id="{4B3D3985-3305-BA80-C8B3-E0D188388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FD1F7-EBB1-8324-2CFF-14432CF7C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43CAF3-5FE9-08E4-E68A-95D26C30BAF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C30343-FB9F-8F9D-D84B-92BE86F92B5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FE31B8-0624-9F14-030F-0127BA2BE5DC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06F650-EC92-A9DD-82E3-912A8B452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5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739D5-B7A2-B4C3-0881-4F8BD247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8C2DC6-98DD-F7F1-9DD3-21D254E7B9E8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7FE12F-0CFC-2781-FAFD-427B9A66CED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40FF62-8EF7-8AEF-0BF7-7951F1E5D780}"/>
              </a:ext>
            </a:extLst>
          </p:cNvPr>
          <p:cNvSpPr txBox="1">
            <a:spLocks/>
          </p:cNvSpPr>
          <p:nvPr/>
        </p:nvSpPr>
        <p:spPr>
          <a:xfrm>
            <a:off x="469826" y="63979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Loving Father”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57BC5C-4EC3-E15B-E69E-E17CEB7740C0}"/>
              </a:ext>
            </a:extLst>
          </p:cNvPr>
          <p:cNvSpPr txBox="1">
            <a:spLocks/>
          </p:cNvSpPr>
          <p:nvPr/>
        </p:nvSpPr>
        <p:spPr>
          <a:xfrm>
            <a:off x="1350100" y="2511753"/>
            <a:ext cx="7688392" cy="295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D5A241-4437-11AE-A982-3B02A160E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14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1041</Words>
  <Application>Microsoft Macintosh PowerPoint</Application>
  <PresentationFormat>Widescreen</PresentationFormat>
  <Paragraphs>267</Paragraphs>
  <Slides>40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Pack it Up</vt:lpstr>
      <vt:lpstr>PowerPoint Presentation</vt:lpstr>
      <vt:lpstr>Good Morning Jesus</vt:lpstr>
      <vt:lpstr>God’s Big Family</vt:lpstr>
      <vt:lpstr>God Is Our Loving Father</vt:lpstr>
      <vt:lpstr>God Is Our Loving Father</vt:lpstr>
      <vt:lpstr>God Is Our Loving Father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51</cp:revision>
  <dcterms:created xsi:type="dcterms:W3CDTF">2025-03-02T08:19:28Z</dcterms:created>
  <dcterms:modified xsi:type="dcterms:W3CDTF">2025-10-19T20:32:00Z</dcterms:modified>
</cp:coreProperties>
</file>